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9" r:id="rId4"/>
    <p:sldId id="258" r:id="rId5"/>
    <p:sldId id="263" r:id="rId6"/>
    <p:sldId id="260" r:id="rId7"/>
    <p:sldId id="262" r:id="rId8"/>
    <p:sldId id="264" r:id="rId9"/>
    <p:sldId id="261" r:id="rId10"/>
    <p:sldId id="265" r:id="rId11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2FA80-28A7-43AF-A222-A0E0CE6643E6}" type="datetimeFigureOut">
              <a:rPr lang="hr-HR" smtClean="0"/>
              <a:t>28.12.2023.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56E73-BDBF-4E86-BFA3-68009D19B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144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12/28/2023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12/28/2023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12/28/2023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12/28/2023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12/28/2023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12/28/2023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12/28/2023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12/28/2023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12/28/2023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12/28/2023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12/28/2023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12/28/2023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12/28/2023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12/28/2023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12/28/2023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12/28/2023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12/28/2023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12/28/2023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600" dirty="0"/>
              <a:t>Učestalost i trajanje korištenja digitalnih uređaja – roditeljska procjena tijekom pregleda školskih obveznika za upis u prvi razred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z="2400" dirty="0" smtClean="0"/>
              <a:t>Istraživanje od 2022. do 2024. godine </a:t>
            </a:r>
          </a:p>
          <a:p>
            <a:r>
              <a:rPr lang="hr-HR" sz="2400" dirty="0" smtClean="0"/>
              <a:t>Pedagoginja. Dr. </a:t>
            </a:r>
            <a:r>
              <a:rPr lang="hr-HR" sz="2400" dirty="0" err="1" smtClean="0"/>
              <a:t>sc</a:t>
            </a:r>
            <a:r>
              <a:rPr lang="hr-HR" sz="2400" dirty="0" smtClean="0"/>
              <a:t>. Zdenka brebrić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704990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Preporuke za proučavanje teme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Roje Đapić, M., Buljan </a:t>
            </a:r>
            <a:r>
              <a:rPr lang="hr-HR" sz="1600" dirty="0" err="1">
                <a:latin typeface="Arial" panose="020B0604020202020204" pitchFamily="34" charset="0"/>
                <a:cs typeface="Arial" panose="020B0604020202020204" pitchFamily="34" charset="0"/>
              </a:rPr>
              <a:t>Flander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, G. i </a:t>
            </a:r>
            <a:r>
              <a:rPr lang="hr-H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Selak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 Bagarić, E. (2020). Mala djeca pred malim ekranima: Hrvatska u odnosu na Europu i svijet. </a:t>
            </a:r>
            <a:r>
              <a:rPr lang="hr-HR" sz="1600" i="1" dirty="0">
                <a:latin typeface="Arial" panose="020B0604020202020204" pitchFamily="34" charset="0"/>
                <a:cs typeface="Arial" panose="020B0604020202020204" pitchFamily="34" charset="0"/>
              </a:rPr>
              <a:t>Napredak, 161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 (1-2), 45-61. Preuzeto s https://hrcak.srce.hr/239891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AAP COUNCIL ON COMMUNICATIONS AND MEDIA. (2016). Media and Young Minds.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Pediatrics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138(5), e20162591</a:t>
            </a:r>
            <a:r>
              <a:rPr lang="en-US" sz="1600" dirty="0"/>
              <a:t>.</a:t>
            </a:r>
            <a:r>
              <a:rPr lang="hr-HR" sz="1600" dirty="0"/>
              <a:t/>
            </a:r>
            <a:br>
              <a:rPr lang="hr-HR" sz="1600" dirty="0"/>
            </a:b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98409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Ispitati dinamiku i vrijeme korištenja digitalnih uređaja prije polaska u školu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Prepoznati trend u dinamici i vremenu korištenja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7269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hipoteze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Predškolci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koriste svakodnevno digitalne uređaje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Trend  svakodnevnog korištenja je u porastu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163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metoda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Uzorak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- Roditelji učenika obveznika za upis u 1. razred – N- 162</a:t>
            </a:r>
          </a:p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Vrijeme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– 2022. 2023. i 2023. 2024. školska godina</a:t>
            </a:r>
          </a:p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Skala 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Ne koristi  ili vrlo rijetko digitalne uređaje 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Koristi svaki dan, manje od 1 sat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Koristi svaki dan 1 do 2 sata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Koristi svaki dan 2 i više sati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0123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Rezultati nakon dvije godine praćenja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16686" y="2038426"/>
            <a:ext cx="5640947" cy="342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77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2022. 2023.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19596903"/>
              </p:ext>
            </p:extLst>
          </p:nvPr>
        </p:nvGraphicFramePr>
        <p:xfrm>
          <a:off x="685797" y="2063748"/>
          <a:ext cx="10396885" cy="2521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377"/>
                <a:gridCol w="2079377"/>
                <a:gridCol w="2079377"/>
                <a:gridCol w="2079377"/>
                <a:gridCol w="2079377"/>
              </a:tblGrid>
              <a:tr h="1260565"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</a:t>
                      </a:r>
                      <a:r>
                        <a:rPr lang="hr-H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koristi/rijetko</a:t>
                      </a:r>
                      <a:endParaRPr lang="hr-H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Manje od 1 sat dnevno</a:t>
                      </a:r>
                      <a:endParaRPr lang="hr-H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do 2 sata dnevno</a:t>
                      </a:r>
                      <a:endParaRPr lang="hr-H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i više sati dnevno</a:t>
                      </a:r>
                      <a:endParaRPr lang="hr-H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260565">
                <a:tc>
                  <a:txBody>
                    <a:bodyPr/>
                    <a:lstStyle/>
                    <a:p>
                      <a:r>
                        <a:rPr lang="hr-HR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</a:t>
                      </a:r>
                      <a:r>
                        <a:rPr lang="hr-HR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2%</a:t>
                      </a:r>
                      <a:endParaRPr lang="hr-H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20, 2 %</a:t>
                      </a:r>
                      <a:endParaRPr lang="hr-H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37,8%</a:t>
                      </a:r>
                      <a:endParaRPr lang="hr-H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15.5%</a:t>
                      </a:r>
                      <a:endParaRPr lang="hr-H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11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2023. 2024.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47400910"/>
              </p:ext>
            </p:extLst>
          </p:nvPr>
        </p:nvGraphicFramePr>
        <p:xfrm>
          <a:off x="685797" y="2063748"/>
          <a:ext cx="10396885" cy="2521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377"/>
                <a:gridCol w="2079377"/>
                <a:gridCol w="2079377"/>
                <a:gridCol w="2079377"/>
                <a:gridCol w="2079377"/>
              </a:tblGrid>
              <a:tr h="1260565"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</a:t>
                      </a:r>
                      <a:r>
                        <a:rPr lang="hr-H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koristi/rijetko</a:t>
                      </a:r>
                      <a:endParaRPr lang="hr-H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Manje od 1 sat dnevno</a:t>
                      </a:r>
                      <a:endParaRPr lang="hr-H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do 2 sata dnevno</a:t>
                      </a:r>
                      <a:endParaRPr lang="hr-H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i više sati dnevno</a:t>
                      </a:r>
                      <a:endParaRPr lang="hr-H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260565">
                <a:tc>
                  <a:txBody>
                    <a:bodyPr/>
                    <a:lstStyle/>
                    <a:p>
                      <a:r>
                        <a:rPr lang="hr-HR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5.6%</a:t>
                      </a:r>
                      <a:endParaRPr lang="hr-H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37.5, %</a:t>
                      </a:r>
                      <a:endParaRPr lang="hr-H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36,3%</a:t>
                      </a:r>
                      <a:endParaRPr lang="hr-H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11.36%</a:t>
                      </a:r>
                      <a:endParaRPr lang="hr-H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454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Svakodnevno korištenje 80 do 90%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Trend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Porasta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korištenja u odnosu na prethodnu godinu 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Trend Smanjenja dugotrajnijeg vremenskog korištenja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Trend povećanja srednjih vrijednosti korištenja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293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Pedagoške implikacije rezultata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Savjetovanje roditelja polaznika za prvi razred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Korištenje podataka za ostale roditelje i sve dionike u školi za pravilno upravljanje vremenom i dinamikom korištenja digitalnih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uređaja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Screen time- Američke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akademije pedijatara (AAP, 2016) djeca do dvije godine uopće ne bi trebala biti izložena malim ekranima, 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maksimalno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jedan sat dnevno uz stalnu uključenost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roditelja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906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ađaja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Glavni događaj</Template>
  <TotalTime>156</TotalTime>
  <Words>312</Words>
  <Application>Microsoft Office PowerPoint</Application>
  <PresentationFormat>Široki zaslon</PresentationFormat>
  <Paragraphs>49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Impact</vt:lpstr>
      <vt:lpstr>Glavni događaja</vt:lpstr>
      <vt:lpstr>Učestalost i trajanje korištenja digitalnih uređaja – roditeljska procjena tijekom pregleda školskih obveznika za upis u prvi razred</vt:lpstr>
      <vt:lpstr>cilj</vt:lpstr>
      <vt:lpstr>hipoteze</vt:lpstr>
      <vt:lpstr>metoda</vt:lpstr>
      <vt:lpstr>Rezultati nakon dvije godine praćenja</vt:lpstr>
      <vt:lpstr>2022. 2023.</vt:lpstr>
      <vt:lpstr>2023. 2024.</vt:lpstr>
      <vt:lpstr>zaključak</vt:lpstr>
      <vt:lpstr>Pedagoške implikacije rezultata</vt:lpstr>
      <vt:lpstr>Preporuke za proučavanje teme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Učestalost i trajanje korištenja digitalnih uređaja – roditeljska procjena tijekom pregleda školskih obveznika za upis u prvi razred</dc:title>
  <dc:creator>Korisnik</dc:creator>
  <cp:lastModifiedBy>Korisnik</cp:lastModifiedBy>
  <cp:revision>16</cp:revision>
  <cp:lastPrinted>2023-12-28T07:24:54Z</cp:lastPrinted>
  <dcterms:created xsi:type="dcterms:W3CDTF">2023-12-15T08:33:43Z</dcterms:created>
  <dcterms:modified xsi:type="dcterms:W3CDTF">2023-12-28T08:56:57Z</dcterms:modified>
</cp:coreProperties>
</file>