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DACC6-2B74-423C-9430-4D47DB0E65F1}" type="datetimeFigureOut">
              <a:rPr lang="hr-HR" smtClean="0"/>
              <a:t>6.5.2016.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3A6AA-49A8-4009-B09E-FDEB674822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625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3A6AA-49A8-4009-B09E-FDEB67482244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951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3A6AA-49A8-4009-B09E-FDEB67482244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26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59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3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0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311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14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68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75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96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0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6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5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9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6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6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6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96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Crveni Križ-analiza ankete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7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900"/>
            <a:ext cx="11665195" cy="5170701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1564640" y="2237766"/>
            <a:ext cx="408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Pomaganje u kriznim situacijama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1564640" y="2768901"/>
            <a:ext cx="599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Pomaganje socijalno ugroženih skupina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3424270" y="3334041"/>
            <a:ext cx="5811520" cy="376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Pomaganje ljudima tijekom prijelaza preko ceste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564640" y="3872287"/>
            <a:ext cx="416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Organiziranje humanitarnih akcija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2427890" y="4402947"/>
            <a:ext cx="593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Osiguravanje predsjednice pri službenim posjetima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94" y="851338"/>
            <a:ext cx="11045162" cy="492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05" y="945931"/>
            <a:ext cx="10582875" cy="490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5" y="670567"/>
            <a:ext cx="10919609" cy="5036199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991359" y="2692223"/>
            <a:ext cx="38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Svoje ime i prezime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3169919" y="3320542"/>
            <a:ext cx="556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Navesti članove obitelji ozlijeđene osobe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991359" y="3864159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Opisati ozljede ozlijeđene osobe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4401733" y="4443868"/>
            <a:ext cx="375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Opisati izgled ozlijeđene osobe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4" y="901274"/>
            <a:ext cx="11762986" cy="521855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784800" y="2578329"/>
            <a:ext cx="181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Stanje svijesti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693546" y="3066087"/>
            <a:ext cx="270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Imena članova obitelji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770133" y="3589445"/>
            <a:ext cx="122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Disanje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1784800" y="4088467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Znakove </a:t>
            </a:r>
            <a:r>
              <a:rPr lang="hr-HR" dirty="0" smtClean="0"/>
              <a:t>krvarenja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2998347" y="4589111"/>
            <a:ext cx="455168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Ništa, odmah ću nazvati hitnu pomoć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014"/>
            <a:ext cx="12192000" cy="5683752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5622334" y="2415089"/>
            <a:ext cx="541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Postaviti osobu u  uspravan položaj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5175294" y="2853252"/>
            <a:ext cx="377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Podići glavu ozlijeđene osobe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706880" y="3274309"/>
            <a:ext cx="206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Provjeriti diše li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1706880" y="373925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Pozvati Hitnu pomoć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1706880" y="4204207"/>
            <a:ext cx="206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Dati joj tekućine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1706880" y="4678346"/>
            <a:ext cx="422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Postaviti u stabilan bočni položaj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89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97" y="1008993"/>
            <a:ext cx="10627299" cy="490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54" y="930166"/>
            <a:ext cx="11425495" cy="476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1" y="1008994"/>
            <a:ext cx="11374754" cy="4654048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849120" y="2600960"/>
            <a:ext cx="570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Hladiti opeklinu vodom ili oblogom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941495" y="3347170"/>
            <a:ext cx="447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i</a:t>
            </a:r>
            <a:r>
              <a:rPr lang="hr-HR" dirty="0" err="1" smtClean="0">
                <a:solidFill>
                  <a:schemeClr val="bg1"/>
                </a:solidFill>
              </a:rPr>
              <a:t>Odmah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>
                <a:solidFill>
                  <a:schemeClr val="bg1"/>
                </a:solidFill>
              </a:rPr>
              <a:t>bušiti mjehure koji se </a:t>
            </a:r>
            <a:r>
              <a:rPr lang="hr-HR" dirty="0" smtClean="0">
                <a:solidFill>
                  <a:schemeClr val="bg1"/>
                </a:solidFill>
              </a:rPr>
              <a:t>pojave </a:t>
            </a:r>
            <a:r>
              <a:rPr lang="hr-HR" dirty="0"/>
              <a:t>koji se pojave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849120" y="4055034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Mirovanjem smanjiti bol i širenje infekcije</a:t>
            </a:r>
          </a:p>
        </p:txBody>
      </p:sp>
    </p:spTree>
    <p:extLst>
      <p:ext uri="{BB962C8B-B14F-4D97-AF65-F5344CB8AC3E}">
        <p14:creationId xmlns:p14="http://schemas.microsoft.com/office/powerpoint/2010/main" val="24372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49" y="1198178"/>
            <a:ext cx="10604517" cy="449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81" y="551792"/>
            <a:ext cx="9630332" cy="592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08" y="885140"/>
            <a:ext cx="9900744" cy="53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6" y="1056290"/>
            <a:ext cx="11214115" cy="450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94" y="772511"/>
            <a:ext cx="10952588" cy="507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86" y="630621"/>
            <a:ext cx="10668769" cy="536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31" y="451945"/>
            <a:ext cx="11316534" cy="49792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7766" y="5707117"/>
            <a:ext cx="992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Učenici koji su odgovorili pozitivno naveli su da su volontirali u sklopu školskih aktivnosti.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62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275" y="709448"/>
            <a:ext cx="9421918" cy="532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75" y="740980"/>
            <a:ext cx="9570289" cy="532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Words>117</Words>
  <Application>Microsoft Office PowerPoint</Application>
  <PresentationFormat>Widescreen</PresentationFormat>
  <Paragraphs>27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3</vt:lpstr>
      <vt:lpstr>Isječak</vt:lpstr>
      <vt:lpstr>Crveni Križ-analiza ankete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Crveni Križ-analiza ankete</dc:title>
  <dc:creator>ucitelj</dc:creator>
  <cp:lastModifiedBy>tatjana</cp:lastModifiedBy>
  <cp:revision>6</cp:revision>
  <dcterms:created xsi:type="dcterms:W3CDTF">2016-05-04T05:42:07Z</dcterms:created>
  <dcterms:modified xsi:type="dcterms:W3CDTF">2016-05-06T10:35:55Z</dcterms:modified>
</cp:coreProperties>
</file>